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0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67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20683-9F6B-7345-9885-51D942B77485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1F6A-EDB0-FF4F-BB39-F8177252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A1F6A-EDB0-FF4F-BB39-F817725231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55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16B44B-7B1E-0B43-AE0B-20D4A006E4DA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8A073-D4ED-E141-9399-989552D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9236"/>
            <a:ext cx="11517746" cy="108804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4D27-FB56-4847-A4CF-9F48BF871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330036"/>
            <a:ext cx="11517746" cy="4682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C9580-41FB-4846-9EA6-AC6F3AFF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197D-9E1C-7A48-9972-580CA353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51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5C241C0E-80B5-C24A-AD64-890E322BA5E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68170" y="4918229"/>
            <a:ext cx="9144000" cy="4172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E81038-D2D2-A444-90D3-346D0C25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830183"/>
            <a:ext cx="9144000" cy="1088046"/>
          </a:xfrm>
        </p:spPr>
        <p:txBody>
          <a:bodyPr lIns="0" rIns="91440" anchor="b" anchorCtr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2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76FC1E-62AE-624F-BE03-82A34A26B414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B6BBE-55F3-3240-BFFF-B42801A3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8BA2-5E35-774E-82A1-DD3CBA5D4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145" y="1373042"/>
            <a:ext cx="5779655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32586-4A68-174C-A283-C5F77219E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3042"/>
            <a:ext cx="5724236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B9FE-597D-0143-B32E-C2D0C3AE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7E54-E31E-774D-A4E9-0A249491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3E11C1-E2AB-6D48-BA79-1B3DB68305E0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F91E5-4428-5641-8289-FC0779C1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6" y="1371600"/>
            <a:ext cx="575743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1ABD-5703-214F-A86B-22CC80534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146" y="2250928"/>
            <a:ext cx="5757430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A28BF-5D59-1F45-B84A-AF1873FD6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72423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9CAAB-53FC-E447-BA99-5C9B4632E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0928"/>
            <a:ext cx="5724236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F5B4E-0D8F-F94D-8447-7D404CE1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16481-922A-0D47-AD05-6933A164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96ACD-D8B0-3F4A-949E-A0BE3B234F61}"/>
              </a:ext>
            </a:extLst>
          </p:cNvPr>
          <p:cNvSpPr txBox="1">
            <a:spLocks/>
          </p:cNvSpPr>
          <p:nvPr userDrawn="1"/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2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ED4C75-9DD4-F844-B037-5FA4029940F3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F2DE3-559B-584F-96DD-87054473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2A67-16E1-0044-B7F0-04388BE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BB430-9CF8-954B-86AD-7A20C7D4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B67A3-3330-A84A-8481-3B88FCC1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BE542B-2EE5-D143-A382-FC52345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933AE-9F97-7F46-AB76-1626B834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BE3D6-5B0C-5E4D-98C7-4156D47F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5" y="1376218"/>
            <a:ext cx="1165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59BD-A998-424C-96A9-850886F25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1C1E7-74E7-6545-AD4E-63F948273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75CCE6-FBEB-FE4C-A886-0594438489CB}"/>
              </a:ext>
            </a:extLst>
          </p:cNvPr>
          <p:cNvSpPr/>
          <p:nvPr/>
        </p:nvSpPr>
        <p:spPr>
          <a:xfrm>
            <a:off x="6759113" y="454408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21657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3F80-6F48-024C-A5D6-44D3DD59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BF7F-7AD0-AA4C-8A0F-4EB80CE2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BE4A-CB6E-0847-A157-FC05AE31F8EA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9CE0E-3287-A642-B622-E877D7D3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6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0AD09CB-8A93-394F-8146-7B4646672D2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845F6-1415-9C42-A632-FBF927E7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C0489-A70F-6345-8B56-52DF42920E9A}"/>
              </a:ext>
            </a:extLst>
          </p:cNvPr>
          <p:cNvSpPr/>
          <p:nvPr/>
        </p:nvSpPr>
        <p:spPr>
          <a:xfrm>
            <a:off x="7877908" y="325316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373778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ABD0-7647-4847-8D79-1B1FFE10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795C-8977-A54F-8FDC-16719118C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EF179-741A-BE40-90F3-7C67BCF869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CAAA3-FDF6-6F43-BED8-26F9D33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CBD2B-5A91-F241-B7E0-2066B98472B2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10873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878B-E538-9942-A1F7-FD8A915A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1B3C3-7DDE-774B-AB72-29A015CA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2335-2BC7-7245-BAF9-4A76B126C15F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59348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9DEF"/>
      </a:accent1>
      <a:accent2>
        <a:srgbClr val="F08200"/>
      </a:accent2>
      <a:accent3>
        <a:srgbClr val="A5A5A5"/>
      </a:accent3>
      <a:accent4>
        <a:srgbClr val="1C2C3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34</Words>
  <Application>Microsoft Office PowerPoint</Application>
  <PresentationFormat>Widescreen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Whittam</dc:creator>
  <cp:lastModifiedBy>james nichols</cp:lastModifiedBy>
  <cp:revision>19</cp:revision>
  <dcterms:created xsi:type="dcterms:W3CDTF">2020-10-03T14:03:58Z</dcterms:created>
  <dcterms:modified xsi:type="dcterms:W3CDTF">2025-05-02T18:25:49Z</dcterms:modified>
</cp:coreProperties>
</file>