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sldIdLst>
    <p:sldId id="259" r:id="rId2"/>
    <p:sldId id="260" r:id="rId3"/>
    <p:sldId id="261" r:id="rId4"/>
    <p:sldId id="262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2D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35"/>
    <p:restoredTop sz="94694"/>
  </p:normalViewPr>
  <p:slideViewPr>
    <p:cSldViewPr snapToGrid="0" snapToObjects="1">
      <p:cViewPr varScale="1">
        <p:scale>
          <a:sx n="79" d="100"/>
          <a:sy n="79" d="100"/>
        </p:scale>
        <p:origin x="115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20683-9F6B-7345-9885-51D942B77485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A1F6A-EDB0-FF4F-BB39-F8177252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20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A1F6A-EDB0-FF4F-BB39-F817725231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84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5553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716B44B-7B1E-0B43-AE0B-20D4A006E4DA}"/>
              </a:ext>
            </a:extLst>
          </p:cNvPr>
          <p:cNvSpPr/>
          <p:nvPr userDrawn="1"/>
        </p:nvSpPr>
        <p:spPr>
          <a:xfrm>
            <a:off x="0" y="1"/>
            <a:ext cx="12192000" cy="1097280"/>
          </a:xfrm>
          <a:prstGeom prst="rect">
            <a:avLst/>
          </a:prstGeom>
          <a:solidFill>
            <a:srgbClr val="1C2D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38A073-D4ED-E141-9399-989552DFC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10" y="9236"/>
            <a:ext cx="11517746" cy="1088046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F4D27-FB56-4847-A4CF-9F48BF871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10" y="1330036"/>
            <a:ext cx="11517746" cy="46828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C9580-41FB-4846-9EA6-AC6F3AFFD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A197D-9E1C-7A48-9972-580CA3531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510" y="6356350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13204B9D-0505-CB49-BA8A-03643C99F7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70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5C241C0E-80B5-C24A-AD64-890E322BA5E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68170" y="4918229"/>
            <a:ext cx="9144000" cy="41725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1E81038-D2D2-A444-90D3-346D0C256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171" y="3830183"/>
            <a:ext cx="9144000" cy="1088046"/>
          </a:xfrm>
        </p:spPr>
        <p:txBody>
          <a:bodyPr lIns="0" rIns="91440" anchor="b" anchorCtr="0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0238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376FC1E-62AE-624F-BE03-82A34A26B414}"/>
              </a:ext>
            </a:extLst>
          </p:cNvPr>
          <p:cNvSpPr/>
          <p:nvPr userDrawn="1"/>
        </p:nvSpPr>
        <p:spPr>
          <a:xfrm>
            <a:off x="0" y="1"/>
            <a:ext cx="12192000" cy="1097280"/>
          </a:xfrm>
          <a:prstGeom prst="rect">
            <a:avLst/>
          </a:prstGeom>
          <a:solidFill>
            <a:srgbClr val="1C2D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AB6BBE-55F3-3240-BFFF-B42801A30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B8BA2-5E35-774E-82A1-DD3CBA5D44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0145" y="1373042"/>
            <a:ext cx="5779655" cy="47321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432586-4A68-174C-A283-C5F77219EC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73042"/>
            <a:ext cx="5724236" cy="47321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34B9FE-597D-0143-B32E-C2D0C3AE3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447E54-E31E-774D-A4E9-0A2494915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014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04B9D-0505-CB49-BA8A-03643C99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66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F3E11C1-E2AB-6D48-BA79-1B3DB68305E0}"/>
              </a:ext>
            </a:extLst>
          </p:cNvPr>
          <p:cNvSpPr/>
          <p:nvPr userDrawn="1"/>
        </p:nvSpPr>
        <p:spPr>
          <a:xfrm>
            <a:off x="0" y="1"/>
            <a:ext cx="12192000" cy="1097280"/>
          </a:xfrm>
          <a:prstGeom prst="rect">
            <a:avLst/>
          </a:prstGeom>
          <a:solidFill>
            <a:srgbClr val="1C2D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F91E5-4428-5641-8289-FC0779C1D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0146" y="1371600"/>
            <a:ext cx="575743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DE1ABD-5703-214F-A86B-22CC80534F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0146" y="2250928"/>
            <a:ext cx="5757430" cy="38450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3A28BF-5D59-1F45-B84A-AF1873FD61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71600"/>
            <a:ext cx="572423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09CAAB-53FC-E447-BA99-5C9B4632EA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50928"/>
            <a:ext cx="5724236" cy="38450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DF5B4E-0D8F-F94D-8447-7D404CE11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916481-922A-0D47-AD05-6933A164A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014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04B9D-0505-CB49-BA8A-03643C99F77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FC96ACD-D8B0-3F4A-949E-A0BE3B234F61}"/>
              </a:ext>
            </a:extLst>
          </p:cNvPr>
          <p:cNvSpPr txBox="1">
            <a:spLocks/>
          </p:cNvSpPr>
          <p:nvPr userDrawn="1"/>
        </p:nvSpPr>
        <p:spPr>
          <a:xfrm>
            <a:off x="240145" y="9236"/>
            <a:ext cx="11656291" cy="1088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827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EED4C75-9DD4-F844-B037-5FA4029940F3}"/>
              </a:ext>
            </a:extLst>
          </p:cNvPr>
          <p:cNvSpPr/>
          <p:nvPr userDrawn="1"/>
        </p:nvSpPr>
        <p:spPr>
          <a:xfrm>
            <a:off x="0" y="1"/>
            <a:ext cx="12192000" cy="1097280"/>
          </a:xfrm>
          <a:prstGeom prst="rect">
            <a:avLst/>
          </a:prstGeom>
          <a:solidFill>
            <a:srgbClr val="1C2D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1F2DE3-559B-584F-96DD-870544735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922A67-16E1-0044-B7F0-04388BE1B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0BB430-9CF8-954B-86AD-7A20C7D46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014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04B9D-0505-CB49-BA8A-03643C99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72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2B67A3-3330-A84A-8481-3B88FCC17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D7BE542B-2EE5-D143-A382-FC52345B8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014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04B9D-0505-CB49-BA8A-03643C99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86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0933AE-9F97-7F46-AB76-1626B834D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145" y="9236"/>
            <a:ext cx="11656291" cy="1088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6BE3D6-5B0C-5E4D-98C7-4156D47FD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0145" y="1376218"/>
            <a:ext cx="11656291" cy="4800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159BD-A998-424C-96A9-850886F253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1C1E7-74E7-6545-AD4E-63F948273B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014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13204B9D-0505-CB49-BA8A-03643C99F7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43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75CCE6-FBEB-FE4C-A886-0594438489CB}"/>
              </a:ext>
            </a:extLst>
          </p:cNvPr>
          <p:cNvSpPr/>
          <p:nvPr/>
        </p:nvSpPr>
        <p:spPr>
          <a:xfrm>
            <a:off x="7877908" y="325316"/>
            <a:ext cx="2013438" cy="1160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Vendor Logo </a:t>
            </a:r>
            <a:br>
              <a:rPr lang="en-US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330px x 190px </a:t>
            </a:r>
          </a:p>
        </p:txBody>
      </p:sp>
    </p:spTree>
    <p:extLst>
      <p:ext uri="{BB962C8B-B14F-4D97-AF65-F5344CB8AC3E}">
        <p14:creationId xmlns:p14="http://schemas.microsoft.com/office/powerpoint/2010/main" val="2165727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B3F80-6F48-024C-A5D6-44D3DD598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ABF7F-7AD0-AA4C-8A0F-4EB80CE2B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D7BE4A-CB6E-0847-A157-FC05AE31F8EA}"/>
              </a:ext>
            </a:extLst>
          </p:cNvPr>
          <p:cNvSpPr/>
          <p:nvPr/>
        </p:nvSpPr>
        <p:spPr>
          <a:xfrm>
            <a:off x="9668608" y="6092825"/>
            <a:ext cx="1241425" cy="69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Vendor Logo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200 x 115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59CE0E-3287-A642-B622-E877D7D37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04B9D-0505-CB49-BA8A-03643C99F77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65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60AD09CB-8A93-394F-8146-7B4646672D22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6845F6-1415-9C42-A632-FBF927E7E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EC0489-A70F-6345-8B56-52DF42920E9A}"/>
              </a:ext>
            </a:extLst>
          </p:cNvPr>
          <p:cNvSpPr/>
          <p:nvPr/>
        </p:nvSpPr>
        <p:spPr>
          <a:xfrm>
            <a:off x="7877908" y="325316"/>
            <a:ext cx="2013438" cy="1160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Vendor Logo </a:t>
            </a:r>
            <a:br>
              <a:rPr lang="en-US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330px x 190px </a:t>
            </a:r>
          </a:p>
        </p:txBody>
      </p:sp>
    </p:spTree>
    <p:extLst>
      <p:ext uri="{BB962C8B-B14F-4D97-AF65-F5344CB8AC3E}">
        <p14:creationId xmlns:p14="http://schemas.microsoft.com/office/powerpoint/2010/main" val="3737783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EABD0-7647-4847-8D79-1B1FFE102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6795C-8977-A54F-8FDC-16719118CB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8EF179-741A-BE40-90F3-7C67BCF869C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9CAAA3-FDF6-6F43-BED8-26F9D33C3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04B9D-0505-CB49-BA8A-03643C99F778}" type="slidenum">
              <a:rPr lang="en-US" smtClean="0"/>
              <a:t>4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0CBD2B-5A91-F241-B7E0-2066B98472B2}"/>
              </a:ext>
            </a:extLst>
          </p:cNvPr>
          <p:cNvSpPr/>
          <p:nvPr/>
        </p:nvSpPr>
        <p:spPr>
          <a:xfrm>
            <a:off x="9668608" y="6092825"/>
            <a:ext cx="1241425" cy="69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Vendor Logo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200 x 115</a:t>
            </a:r>
          </a:p>
        </p:txBody>
      </p:sp>
    </p:spTree>
    <p:extLst>
      <p:ext uri="{BB962C8B-B14F-4D97-AF65-F5344CB8AC3E}">
        <p14:creationId xmlns:p14="http://schemas.microsoft.com/office/powerpoint/2010/main" val="1087376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0878B-E538-9942-A1F7-FD8A915A3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C1B3C3-7DDE-774B-AB72-29A015CAB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04B9D-0505-CB49-BA8A-03643C99F778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B22335-2BC7-7245-BAF9-4A76B126C15F}"/>
              </a:ext>
            </a:extLst>
          </p:cNvPr>
          <p:cNvSpPr/>
          <p:nvPr/>
        </p:nvSpPr>
        <p:spPr>
          <a:xfrm>
            <a:off x="9668608" y="6092825"/>
            <a:ext cx="1241425" cy="69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Vendor Logo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200 x 115</a:t>
            </a:r>
          </a:p>
        </p:txBody>
      </p:sp>
    </p:spTree>
    <p:extLst>
      <p:ext uri="{BB962C8B-B14F-4D97-AF65-F5344CB8AC3E}">
        <p14:creationId xmlns:p14="http://schemas.microsoft.com/office/powerpoint/2010/main" val="593481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79DEF"/>
      </a:accent1>
      <a:accent2>
        <a:srgbClr val="F08200"/>
      </a:accent2>
      <a:accent3>
        <a:srgbClr val="A5A5A5"/>
      </a:accent3>
      <a:accent4>
        <a:srgbClr val="1C2C36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34</Words>
  <Application>Microsoft Office PowerPoint</Application>
  <PresentationFormat>Widescreen</PresentationFormat>
  <Paragraphs>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Whittam</dc:creator>
  <cp:lastModifiedBy>james nichols</cp:lastModifiedBy>
  <cp:revision>15</cp:revision>
  <dcterms:created xsi:type="dcterms:W3CDTF">2020-10-03T14:03:58Z</dcterms:created>
  <dcterms:modified xsi:type="dcterms:W3CDTF">2024-03-16T00:31:53Z</dcterms:modified>
</cp:coreProperties>
</file>