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E2D"/>
    <a:srgbClr val="F5F5F5"/>
    <a:srgbClr val="00ADF0"/>
    <a:srgbClr val="0D304D"/>
    <a:srgbClr val="CAE7EF"/>
    <a:srgbClr val="FF8800"/>
    <a:srgbClr val="F8AD40"/>
    <a:srgbClr val="1D2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6"/>
    <p:restoredTop sz="95701"/>
  </p:normalViewPr>
  <p:slideViewPr>
    <p:cSldViewPr snapToGrid="0" snapToObjects="1">
      <p:cViewPr varScale="1">
        <p:scale>
          <a:sx n="53" d="100"/>
          <a:sy n="53" d="100"/>
        </p:scale>
        <p:origin x="259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Chart Title – Open Sans 18pt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F2-4A40-8A1C-8EE09EDE44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F2-4A40-8A1C-8EE09EDE44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F2-4A40-8A1C-8EE09EDE44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0566623"/>
        <c:axId val="1922750239"/>
      </c:barChart>
      <c:catAx>
        <c:axId val="1940566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922750239"/>
        <c:crosses val="autoZero"/>
        <c:auto val="1"/>
        <c:lblAlgn val="ctr"/>
        <c:lblOffset val="100"/>
        <c:noMultiLvlLbl val="0"/>
      </c:catAx>
      <c:valAx>
        <c:axId val="1922750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0566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423DD4E-C311-1542-B4D4-F623BC05A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6629"/>
          <a:stretch/>
        </p:blipFill>
        <p:spPr>
          <a:xfrm>
            <a:off x="-1" y="-1141307"/>
            <a:ext cx="12188952" cy="5713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E5E857-6E2F-3048-B5FC-5A2EA22D1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780" y="2282835"/>
            <a:ext cx="11627788" cy="2329497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DEF370-584F-074B-A65C-03A086ADE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780" y="4661924"/>
            <a:ext cx="11627788" cy="175634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85FDE-60A1-DE49-B6DC-F2F03C78D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43B3D-7669-D84B-8504-CC005C54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3A6B-730D-B04D-9F4A-C0B827272CB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D9B7FC-CBE5-D349-9481-6A0FA1FF37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44892" y="311600"/>
            <a:ext cx="4574676" cy="5947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A7125D-986D-9C40-9DCA-6049D443F647}"/>
              </a:ext>
            </a:extLst>
          </p:cNvPr>
          <p:cNvSpPr/>
          <p:nvPr userDrawn="1"/>
        </p:nvSpPr>
        <p:spPr>
          <a:xfrm>
            <a:off x="-1" y="4572000"/>
            <a:ext cx="12192001" cy="495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4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FEFF12-1DED-A340-BB94-68322B0F466F}"/>
              </a:ext>
            </a:extLst>
          </p:cNvPr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FD2FB-84A6-E745-8C6B-4DD3F9A50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00B55-51AC-8A40-A93C-2F4A87DF8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45" y="1149069"/>
            <a:ext cx="11660623" cy="50278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D6B12-1410-3F4A-9881-6C79BE764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61098"/>
            <a:ext cx="4114800" cy="365125"/>
          </a:xfr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00674-DAB3-494C-ADD4-2C2EB516A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6368" y="6361098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92ED3A6B-730D-B04D-9F4A-C0B827272C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20103A-9F44-E44B-AB29-4D9E7CAED2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780" y="6340166"/>
            <a:ext cx="3130684" cy="4069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DF0013-EF27-DD40-9019-1D731713F61B}"/>
              </a:ext>
            </a:extLst>
          </p:cNvPr>
          <p:cNvSpPr/>
          <p:nvPr userDrawn="1"/>
        </p:nvSpPr>
        <p:spPr>
          <a:xfrm>
            <a:off x="0" y="914400"/>
            <a:ext cx="12192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1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007C98-8AC5-7243-A26A-3ECE3A4E8DDA}"/>
              </a:ext>
            </a:extLst>
          </p:cNvPr>
          <p:cNvSpPr/>
          <p:nvPr userDrawn="1"/>
        </p:nvSpPr>
        <p:spPr>
          <a:xfrm>
            <a:off x="-1" y="3505324"/>
            <a:ext cx="12192001" cy="3352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3C3DD-807C-C347-BF83-641453EEC3FF}"/>
              </a:ext>
            </a:extLst>
          </p:cNvPr>
          <p:cNvSpPr/>
          <p:nvPr userDrawn="1"/>
        </p:nvSpPr>
        <p:spPr>
          <a:xfrm>
            <a:off x="-1" y="3455733"/>
            <a:ext cx="12191999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AF630-E09A-A444-8A4F-9C947DA9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39A57-C2E3-704F-BCFE-0C38117D5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3A6B-730D-B04D-9F4A-C0B827272CB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584B8BD-6B57-0D4D-9878-854EDEFD2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780" y="1122363"/>
            <a:ext cx="11627788" cy="2329497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rgbClr val="1D2F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BAFC2D4-7A5B-F248-8481-73E8F4144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780" y="3561777"/>
            <a:ext cx="11627788" cy="175634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6748E60-8D61-A546-AD59-B7E6983D84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780" y="311600"/>
            <a:ext cx="4574676" cy="59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3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9BDC7-7309-4946-B0B8-2DB10F387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45" y="1149069"/>
            <a:ext cx="5760855" cy="502789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926DC-E29A-2F49-B56D-31B7C1480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49069"/>
            <a:ext cx="5747368" cy="50278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5390D-DE03-2A48-9789-AEB596D0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EBA43-1090-E243-B4E1-8F9AAEAF1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3A6B-730D-B04D-9F4A-C0B827272C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162632-D00E-6645-A379-2AEB9CE4078D}"/>
              </a:ext>
            </a:extLst>
          </p:cNvPr>
          <p:cNvSpPr/>
          <p:nvPr userDrawn="1"/>
        </p:nvSpPr>
        <p:spPr>
          <a:xfrm>
            <a:off x="0" y="914400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1017DE-DCC0-E94F-9E4D-3F10F0BED8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780" y="6340166"/>
            <a:ext cx="3130684" cy="4069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3746A4A-39BB-E448-BA8E-11F73ACAC7D7}"/>
              </a:ext>
            </a:extLst>
          </p:cNvPr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2728082-B827-214A-A393-B60886422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45" y="1"/>
            <a:ext cx="11660623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3181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9D2F3-3AE4-6D4D-9286-21AD0BCC9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780" y="1193956"/>
            <a:ext cx="570579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2DC99-CC47-E24A-A451-A8A42C1EA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1780" y="2136297"/>
            <a:ext cx="5705795" cy="405336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497B10-5BF6-BE44-852A-966E084A8B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93956"/>
            <a:ext cx="574736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20E97B-F61F-DE46-A782-65E32F680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36297"/>
            <a:ext cx="5747368" cy="40533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77C496-F727-0248-9DA8-7EF07EB1C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44B278-769A-9446-A274-36E87451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3A6B-730D-B04D-9F4A-C0B827272CB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53157F-915B-6840-9403-DD71177A0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780" y="6340166"/>
            <a:ext cx="3130684" cy="40698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82F099-10B3-434F-AFB6-A53389EC9BAF}"/>
              </a:ext>
            </a:extLst>
          </p:cNvPr>
          <p:cNvSpPr/>
          <p:nvPr userDrawn="1"/>
        </p:nvSpPr>
        <p:spPr>
          <a:xfrm>
            <a:off x="0" y="914400"/>
            <a:ext cx="12192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C8F2B8-18B4-7841-B6A5-EFFF4D0409BF}"/>
              </a:ext>
            </a:extLst>
          </p:cNvPr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D0C5C99-9917-7D40-B832-2BAF2F274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45" y="1"/>
            <a:ext cx="11660623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874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68457-D2ED-DA42-8B7E-D2304D26F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80F996-2217-4246-8042-6D81DF08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3A6B-730D-B04D-9F4A-C0B827272CB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CFA493-3222-3C47-BFA3-EFB4CC3A58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780" y="6340166"/>
            <a:ext cx="3130684" cy="4069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82A53D-A2B0-8845-89A9-1C9C967B565F}"/>
              </a:ext>
            </a:extLst>
          </p:cNvPr>
          <p:cNvSpPr/>
          <p:nvPr userDrawn="1"/>
        </p:nvSpPr>
        <p:spPr>
          <a:xfrm>
            <a:off x="0" y="914400"/>
            <a:ext cx="12192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74942-638F-FD4B-9F71-1FD5D8CD3C9F}"/>
              </a:ext>
            </a:extLst>
          </p:cNvPr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52A1FA3-93C0-D645-B4B5-2FC90F121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45" y="1"/>
            <a:ext cx="11660623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253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AB7A74-2FAA-294E-B8EC-43164D82F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569B6-2F1C-484F-8256-8CEB471B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3A6B-730D-B04D-9F4A-C0B827272CB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2D5758-1165-DD4D-9517-B351AF45DD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780" y="6340166"/>
            <a:ext cx="3130684" cy="40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2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51BB31-0C15-DE42-8EBB-F6F4CD075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45" y="1"/>
            <a:ext cx="11660623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03512-7848-054C-AADD-6CB2A8C7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45" y="1149069"/>
            <a:ext cx="11660623" cy="5027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2C5E4-EE03-714D-B31D-9BF8C886E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0AC77-659E-3148-BEA8-57E93E683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63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2ED3A6B-730D-B04D-9F4A-C0B827272C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3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AE522-1AB7-504F-BEFA-6D57E2C04A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here – Open Sans 40pt bold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7650A-10D6-8049-A0C2-6F5C3DC22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here – Open Sans 24pt</a:t>
            </a:r>
          </a:p>
        </p:txBody>
      </p:sp>
    </p:spTree>
    <p:extLst>
      <p:ext uri="{BB962C8B-B14F-4D97-AF65-F5344CB8AC3E}">
        <p14:creationId xmlns:p14="http://schemas.microsoft.com/office/powerpoint/2010/main" val="3514687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4EBBC-0B09-5844-9EC4-C47552CD0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title – Open Sans 28pt Bold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3F1E1C-59BC-3D45-8085-E22E309731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802264"/>
              </p:ext>
            </p:extLst>
          </p:nvPr>
        </p:nvGraphicFramePr>
        <p:xfrm>
          <a:off x="258763" y="1149350"/>
          <a:ext cx="11660187" cy="5027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0129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2421C-5336-7944-8E03-06C2618A78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Open Sans 40pt Bold – RGB</a:t>
            </a:r>
            <a:r>
              <a:rPr lang="en-US" dirty="0">
                <a:solidFill>
                  <a:schemeClr val="tx2"/>
                </a:solidFill>
              </a:rPr>
              <a:t> 13,48,77 (0D304D)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3E943-4D26-9542-BDC8-5FD958ED20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subtitle – Open Sans 24pt</a:t>
            </a:r>
          </a:p>
        </p:txBody>
      </p:sp>
    </p:spTree>
    <p:extLst>
      <p:ext uri="{BB962C8B-B14F-4D97-AF65-F5344CB8AC3E}">
        <p14:creationId xmlns:p14="http://schemas.microsoft.com/office/powerpoint/2010/main" val="2062726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E95FE4-3656-5B4B-A032-1F3F807348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Information here – Open Sans 24pt</a:t>
            </a:r>
          </a:p>
          <a:p>
            <a:pPr lvl="1"/>
            <a:r>
              <a:rPr lang="en-US" dirty="0"/>
              <a:t>Open Sans 20pt</a:t>
            </a:r>
          </a:p>
          <a:p>
            <a:pPr lvl="2"/>
            <a:r>
              <a:rPr lang="en-US" dirty="0"/>
              <a:t>Open sans 18pt</a:t>
            </a:r>
          </a:p>
          <a:p>
            <a:pPr lvl="3"/>
            <a:r>
              <a:rPr lang="en-US" dirty="0"/>
              <a:t>Open Sans 16pt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74E126-29E0-8445-AF2F-21C016C84D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31768" y="1149350"/>
            <a:ext cx="5027613" cy="5027613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07A08A3-8BD8-2840-A1A6-3058C980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here – Open Sans 28pt bold</a:t>
            </a:r>
          </a:p>
        </p:txBody>
      </p:sp>
    </p:spTree>
    <p:extLst>
      <p:ext uri="{BB962C8B-B14F-4D97-AF65-F5344CB8AC3E}">
        <p14:creationId xmlns:p14="http://schemas.microsoft.com/office/powerpoint/2010/main" val="3421517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D304D"/>
      </a:dk2>
      <a:lt2>
        <a:srgbClr val="E7E6E6"/>
      </a:lt2>
      <a:accent1>
        <a:srgbClr val="0D2F4C"/>
      </a:accent1>
      <a:accent2>
        <a:srgbClr val="FF8700"/>
      </a:accent2>
      <a:accent3>
        <a:srgbClr val="A5A5A5"/>
      </a:accent3>
      <a:accent4>
        <a:srgbClr val="F7AC40"/>
      </a:accent4>
      <a:accent5>
        <a:srgbClr val="00AC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64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Courier New</vt:lpstr>
      <vt:lpstr>Open Sans</vt:lpstr>
      <vt:lpstr>Wingdings</vt:lpstr>
      <vt:lpstr>Office Theme</vt:lpstr>
      <vt:lpstr>Title here – Open Sans 40pt bold</vt:lpstr>
      <vt:lpstr>Content title – Open Sans 28pt Bold</vt:lpstr>
      <vt:lpstr>Open Sans 40pt Bold – RGB 13,48,77 (0D304D)</vt:lpstr>
      <vt:lpstr>Title here – Open Sans 28pt bold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Whittam</dc:creator>
  <cp:lastModifiedBy>james nichols</cp:lastModifiedBy>
  <cp:revision>17</cp:revision>
  <dcterms:created xsi:type="dcterms:W3CDTF">2020-11-09T23:54:41Z</dcterms:created>
  <dcterms:modified xsi:type="dcterms:W3CDTF">2022-05-11T18:27:14Z</dcterms:modified>
</cp:coreProperties>
</file>